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E86C4B-4766-47F2-A63F-9B6B95CAE10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9B78EA2-C657-490D-B843-C28A057C6C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Users\&#1059;&#1095;&#1080;&#1090;&#1077;&#1083;&#1100;\Documents\&#1052;&#1080;&#1088;%20&#1087;&#1088;&#1086;&#1092;&#1077;&#1089;&#1089;&#1080;&#1081;.pptx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 профессий </a:t>
            </a:r>
            <a:br>
              <a:rPr lang="ru-RU" dirty="0" smtClean="0"/>
            </a:br>
            <a:r>
              <a:rPr lang="ru-RU" dirty="0" smtClean="0"/>
              <a:t>Педагог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Ученица 9 класса ГБОУ СОШ с.Екатериновка </a:t>
            </a:r>
            <a:r>
              <a:rPr lang="ru-RU" dirty="0" err="1" smtClean="0"/>
              <a:t>м.р</a:t>
            </a:r>
            <a:r>
              <a:rPr lang="ru-RU" dirty="0" smtClean="0"/>
              <a:t>. Безенчукский Самарская область </a:t>
            </a:r>
            <a:r>
              <a:rPr lang="ru-RU" dirty="0" err="1" smtClean="0"/>
              <a:t>Кореницына</a:t>
            </a:r>
            <a:r>
              <a:rPr lang="ru-RU" dirty="0" smtClean="0"/>
              <a:t> Кира Николаевна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профессии</a:t>
            </a:r>
            <a:endParaRPr lang="ru-RU" dirty="0"/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73" y="494879"/>
            <a:ext cx="3647727" cy="22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4" y="544577"/>
            <a:ext cx="426402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39" y="2701815"/>
            <a:ext cx="3779912" cy="2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Востребованность и обучение на профессию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25144"/>
            <a:ext cx="6781800" cy="2132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Востребованность и обучение на профессию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Востребованность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Обучение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>
                <a:hlinkClick r:id="rId2" action="ppaction://hlinkpres?slideindex=1&amp;slidetitle="/>
              </a:rPr>
              <a:t>samara.postupi.online/professiya/pedagog/vuzi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48113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</TotalTime>
  <Words>34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NewsPrint</vt:lpstr>
      <vt:lpstr>Мир профессий  Педагог </vt:lpstr>
      <vt:lpstr>История профессии</vt:lpstr>
      <vt:lpstr>Востребованность и обучение на профессию</vt:lpstr>
      <vt:lpstr>Востребованность и обучение на профессию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  Педагог</dc:title>
  <dc:creator>Учитель</dc:creator>
  <cp:lastModifiedBy>Учитель</cp:lastModifiedBy>
  <cp:revision>3</cp:revision>
  <dcterms:created xsi:type="dcterms:W3CDTF">2025-02-13T08:31:22Z</dcterms:created>
  <dcterms:modified xsi:type="dcterms:W3CDTF">2025-02-13T09:01:49Z</dcterms:modified>
</cp:coreProperties>
</file>