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0901-B0C8-4EA0-8626-AA236C4D16A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53315E-5683-4175-A81C-65C9B1CA122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0901-B0C8-4EA0-8626-AA236C4D16A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3315E-5683-4175-A81C-65C9B1CA12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0901-B0C8-4EA0-8626-AA236C4D16A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3315E-5683-4175-A81C-65C9B1CA12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83B0901-B0C8-4EA0-8626-AA236C4D16A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853315E-5683-4175-A81C-65C9B1CA1222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0901-B0C8-4EA0-8626-AA236C4D16A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3315E-5683-4175-A81C-65C9B1CA122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0901-B0C8-4EA0-8626-AA236C4D16A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3315E-5683-4175-A81C-65C9B1CA122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3315E-5683-4175-A81C-65C9B1CA122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0901-B0C8-4EA0-8626-AA236C4D16A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0901-B0C8-4EA0-8626-AA236C4D16A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3315E-5683-4175-A81C-65C9B1CA122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0901-B0C8-4EA0-8626-AA236C4D16A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3315E-5683-4175-A81C-65C9B1CA12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83B0901-B0C8-4EA0-8626-AA236C4D16A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853315E-5683-4175-A81C-65C9B1CA122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0901-B0C8-4EA0-8626-AA236C4D16A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53315E-5683-4175-A81C-65C9B1CA122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83B0901-B0C8-4EA0-8626-AA236C4D16A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853315E-5683-4175-A81C-65C9B1CA122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su10.mskobr.ru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3699804"/>
            <a:ext cx="5271120" cy="2105460"/>
          </a:xfrm>
        </p:spPr>
        <p:txBody>
          <a:bodyPr/>
          <a:lstStyle/>
          <a:p>
            <a:r>
              <a:rPr lang="ru-RU" dirty="0" smtClean="0"/>
              <a:t>Ученик 9 класса</a:t>
            </a:r>
          </a:p>
          <a:p>
            <a:r>
              <a:rPr lang="ru-RU" dirty="0" smtClean="0"/>
              <a:t>ГБОУ СОШ С</a:t>
            </a:r>
            <a:r>
              <a:rPr lang="en-US" dirty="0" smtClean="0"/>
              <a:t>. </a:t>
            </a:r>
            <a:r>
              <a:rPr lang="ru-RU" dirty="0" smtClean="0"/>
              <a:t>Екатериновка</a:t>
            </a:r>
          </a:p>
          <a:p>
            <a:r>
              <a:rPr lang="ru-RU" dirty="0" err="1"/>
              <a:t>м</a:t>
            </a:r>
            <a:r>
              <a:rPr lang="ru-RU" dirty="0" err="1" smtClean="0"/>
              <a:t>.р</a:t>
            </a:r>
            <a:r>
              <a:rPr lang="ru-RU" dirty="0" smtClean="0"/>
              <a:t>. </a:t>
            </a:r>
            <a:r>
              <a:rPr lang="ru-RU" dirty="0" err="1" smtClean="0"/>
              <a:t>Безенчукнский</a:t>
            </a:r>
            <a:r>
              <a:rPr lang="ru-RU" dirty="0" smtClean="0"/>
              <a:t> Самарской области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/>
              <a:t>“</a:t>
            </a:r>
            <a:r>
              <a:rPr lang="ru-RU" dirty="0" smtClean="0"/>
              <a:t>Мир профессий</a:t>
            </a:r>
            <a:r>
              <a:rPr lang="en-US" dirty="0" smtClean="0"/>
              <a:t>.</a:t>
            </a:r>
            <a:r>
              <a:rPr lang="ru-RU" dirty="0" smtClean="0"/>
              <a:t> Повар</a:t>
            </a:r>
            <a:r>
              <a:rPr lang="en-US" dirty="0" smtClean="0"/>
              <a:t>’’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 flipH="1">
            <a:off x="2843808" y="5373216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2025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67797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2813" y="158780"/>
            <a:ext cx="5040560" cy="1219200"/>
          </a:xfrm>
        </p:spPr>
        <p:txBody>
          <a:bodyPr/>
          <a:lstStyle/>
          <a:p>
            <a:r>
              <a:rPr lang="ru-RU" dirty="0" smtClean="0"/>
              <a:t>История профессий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3" y="2924944"/>
            <a:ext cx="3384177" cy="3744416"/>
          </a:xfrm>
        </p:spPr>
      </p:pic>
      <p:sp>
        <p:nvSpPr>
          <p:cNvPr id="7" name="TextBox 6"/>
          <p:cNvSpPr txBox="1"/>
          <p:nvPr/>
        </p:nvSpPr>
        <p:spPr>
          <a:xfrm>
            <a:off x="282813" y="1377980"/>
            <a:ext cx="47932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Можно предположить, что первые повара появились, когда человек понял, что жарить мясо на костре гораздо вкуснее, чем есть его сырым.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2813" y="2633990"/>
            <a:ext cx="47932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На Руси</a:t>
            </a:r>
            <a:r>
              <a:rPr lang="ru-RU" dirty="0"/>
              <a:t> первые профессиональные повара появились при дворах киевских князей. Уже в XVII веке, во время правления Петра I в Россию начинают привозить не только новые необычные продукты, но и умелых поваров из разных стран. Кулинария как наука возникла в России лишь в конце XVIII века.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2812" y="4797152"/>
            <a:ext cx="47932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r>
              <a:rPr lang="en-US" dirty="0" smtClean="0"/>
              <a:t> </a:t>
            </a:r>
            <a:r>
              <a:rPr lang="ru-RU" dirty="0" smtClean="0"/>
              <a:t>первых </a:t>
            </a:r>
            <a:r>
              <a:rPr lang="ru-RU" dirty="0"/>
              <a:t>профессионалах, зарабатывающих таким ремеслом на жизнь, гласят отметки греческой цивилизации на острове Крит 2600-го года до н.э. Для солдат царя пищу готовил из отборных продуктов специально нанятый мастер кулинарного дела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C:\Users\Admin\Downloads\повар в средние век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377980"/>
            <a:ext cx="3352800" cy="1381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260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Востребованность профессий сегодня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12776"/>
            <a:ext cx="4187379" cy="4536504"/>
          </a:xfrm>
        </p:spPr>
      </p:pic>
      <p:sp>
        <p:nvSpPr>
          <p:cNvPr id="9" name="TextBox 8"/>
          <p:cNvSpPr txBox="1"/>
          <p:nvPr/>
        </p:nvSpPr>
        <p:spPr>
          <a:xfrm>
            <a:off x="251520" y="1556792"/>
            <a:ext cx="4320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Ежедневная потребность в питании</a:t>
            </a:r>
            <a:r>
              <a:rPr lang="ru-RU" dirty="0"/>
              <a:t>. Пища является одной из основных потребностей человека, и специалисты, способные готовить вкусные и качественные блюда, всегда будут </a:t>
            </a:r>
            <a:r>
              <a:rPr lang="ru-RU" dirty="0" smtClean="0"/>
              <a:t>востребованы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58416" y="3289280"/>
            <a:ext cx="42210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Культурная ценность</a:t>
            </a:r>
            <a:r>
              <a:rPr lang="ru-RU" dirty="0"/>
              <a:t>. Еда играет важную роль в культуре большинства народов. Традиционные блюда, кулинарные праздники, семейные ужины — всё это делает профессию повара ценной и уважаемой.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4480" y="5054128"/>
            <a:ext cx="41649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Рост индустрии гостеприимства</a:t>
            </a:r>
            <a:r>
              <a:rPr lang="ru-RU" dirty="0"/>
              <a:t>. С развитием туризма и индустрии ресторанного бизнеса спрос на профессиональных поваров постоянно увеличивается.</a:t>
            </a:r>
          </a:p>
        </p:txBody>
      </p:sp>
    </p:spTree>
    <p:extLst>
      <p:ext uri="{BB962C8B-B14F-4D97-AF65-F5344CB8AC3E}">
        <p14:creationId xmlns:p14="http://schemas.microsoft.com/office/powerpoint/2010/main" val="3247699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41176" y="1340768"/>
            <a:ext cx="4186808" cy="25202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В колледжах</a:t>
            </a:r>
            <a:r>
              <a:rPr lang="ru-RU" dirty="0"/>
              <a:t> обучение проводится после 9 или 11 классов. Например, в Москве к таким учебным заведениям относятся Московский колледж управления, гостиничного бизнеса и информационных технологий «Царицыно» и Столичный колледж индустрии сервиса и гостеприимства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8229600" cy="1219200"/>
          </a:xfrm>
        </p:spPr>
        <p:txBody>
          <a:bodyPr/>
          <a:lstStyle/>
          <a:p>
            <a:r>
              <a:rPr lang="ru-RU" dirty="0" smtClean="0"/>
              <a:t>Где получить профессию</a:t>
            </a:r>
            <a:endParaRPr lang="ru-RU" dirty="0"/>
          </a:p>
        </p:txBody>
      </p:sp>
      <p:pic>
        <p:nvPicPr>
          <p:cNvPr id="2050" name="Picture 2" descr="C:\Users\Admin\Downloads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564904"/>
            <a:ext cx="4420460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 rot="10800000" flipV="1">
            <a:off x="323528" y="3212975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Колледж сферы услуг №10</a:t>
            </a:r>
            <a:r>
              <a:rPr lang="ru-RU" dirty="0"/>
              <a:t> в Москве. В колледже есть направления «поварское и кондитерское дело».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526" y="4413305"/>
            <a:ext cx="38164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 Проект "Профессиональное обучение без границ" дает школьникам </a:t>
            </a:r>
            <a:r>
              <a:rPr lang="ru-RU" b="1" dirty="0"/>
              <a:t>Москвы</a:t>
            </a:r>
            <a:r>
              <a:rPr lang="ru-RU" dirty="0"/>
              <a:t> </a:t>
            </a:r>
            <a:r>
              <a:rPr lang="ru-RU" dirty="0" smtClean="0"/>
              <a:t>возможность </a:t>
            </a:r>
            <a:r>
              <a:rPr lang="ru-RU" dirty="0"/>
              <a:t>пройти обучение и вместе </a:t>
            </a:r>
            <a:r>
              <a:rPr lang="ru-RU" dirty="0" smtClean="0"/>
              <a:t>с</a:t>
            </a:r>
            <a:r>
              <a:rPr lang="en-US" dirty="0"/>
              <a:t> </a:t>
            </a:r>
            <a:r>
              <a:rPr lang="ru-RU" dirty="0" smtClean="0"/>
              <a:t>преподавателями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459756" y="212255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hlinkClick r:id="rId3"/>
              </a:rPr>
              <a:t>h</a:t>
            </a:r>
            <a:r>
              <a:rPr lang="en-US" sz="2000" b="1" dirty="0" smtClean="0">
                <a:hlinkClick r:id="rId3"/>
              </a:rPr>
              <a:t>ttps</a:t>
            </a:r>
            <a:r>
              <a:rPr lang="en-US" sz="2000" b="1" dirty="0">
                <a:hlinkClick r:id="rId3"/>
              </a:rPr>
              <a:t>://</a:t>
            </a:r>
            <a:r>
              <a:rPr lang="en-US" sz="2000" b="1" dirty="0" smtClean="0">
                <a:hlinkClick r:id="rId3"/>
              </a:rPr>
              <a:t>ksu10.mskobr.ru</a:t>
            </a: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459756" y="1753218"/>
            <a:ext cx="2777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Оригинальная ссылка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525919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117</TotalTime>
  <Words>179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Бумажная</vt:lpstr>
      <vt:lpstr>“Мир профессий. Повар’’</vt:lpstr>
      <vt:lpstr>История профессий.</vt:lpstr>
      <vt:lpstr>Востребованность профессий сегодня</vt:lpstr>
      <vt:lpstr>Где получить профессию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“Мир профессий. Повар’’</dc:title>
  <dc:creator>Admin</dc:creator>
  <cp:lastModifiedBy>Admin</cp:lastModifiedBy>
  <cp:revision>14</cp:revision>
  <dcterms:created xsi:type="dcterms:W3CDTF">2025-01-09T07:16:13Z</dcterms:created>
  <dcterms:modified xsi:type="dcterms:W3CDTF">2025-02-13T07:46:09Z</dcterms:modified>
</cp:coreProperties>
</file>