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2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7D5F64-591F-411E-9659-3BED26424E59}" v="3" dt="2025-01-23T14:24:54.5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18" autoAdjust="0"/>
    <p:restoredTop sz="94660"/>
  </p:normalViewPr>
  <p:slideViewPr>
    <p:cSldViewPr snapToGrid="0">
      <p:cViewPr varScale="1">
        <p:scale>
          <a:sx n="72" d="100"/>
          <a:sy n="72" d="100"/>
        </p:scale>
        <p:origin x="77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Кира Кореницына" userId="b8c8622a0a9d1a31" providerId="LiveId" clId="{D67D5F64-591F-411E-9659-3BED26424E59}"/>
    <pc:docChg chg="undo custSel modSld">
      <pc:chgData name="Кира Кореницына" userId="b8c8622a0a9d1a31" providerId="LiveId" clId="{D67D5F64-591F-411E-9659-3BED26424E59}" dt="2025-01-23T14:25:28.303" v="18" actId="26606"/>
      <pc:docMkLst>
        <pc:docMk/>
      </pc:docMkLst>
      <pc:sldChg chg="addSp delSp modSp mod setBg delDesignElem">
        <pc:chgData name="Кира Кореницына" userId="b8c8622a0a9d1a31" providerId="LiveId" clId="{D67D5F64-591F-411E-9659-3BED26424E59}" dt="2025-01-23T14:25:10.070" v="17" actId="26606"/>
        <pc:sldMkLst>
          <pc:docMk/>
          <pc:sldMk cId="263158612" sldId="256"/>
        </pc:sldMkLst>
        <pc:spChg chg="mod">
          <ac:chgData name="Кира Кореницына" userId="b8c8622a0a9d1a31" providerId="LiveId" clId="{D67D5F64-591F-411E-9659-3BED26424E59}" dt="2025-01-23T14:25:10.070" v="17" actId="26606"/>
          <ac:spMkLst>
            <pc:docMk/>
            <pc:sldMk cId="263158612" sldId="256"/>
            <ac:spMk id="2" creationId="{132270D0-70A5-96DD-85B1-DC00628DFDF7}"/>
          </ac:spMkLst>
        </pc:spChg>
        <pc:spChg chg="mod">
          <ac:chgData name="Кира Кореницына" userId="b8c8622a0a9d1a31" providerId="LiveId" clId="{D67D5F64-591F-411E-9659-3BED26424E59}" dt="2025-01-23T14:25:10.070" v="17" actId="26606"/>
          <ac:spMkLst>
            <pc:docMk/>
            <pc:sldMk cId="263158612" sldId="256"/>
            <ac:spMk id="3" creationId="{3D3B5FB2-9CA6-77DA-C5F1-115022C6674A}"/>
          </ac:spMkLst>
        </pc:spChg>
        <pc:spChg chg="add del">
          <ac:chgData name="Кира Кореницына" userId="b8c8622a0a9d1a31" providerId="LiveId" clId="{D67D5F64-591F-411E-9659-3BED26424E59}" dt="2025-01-23T14:25:10.003" v="16" actId="26606"/>
          <ac:spMkLst>
            <pc:docMk/>
            <pc:sldMk cId="263158612" sldId="256"/>
            <ac:spMk id="25" creationId="{FC23C8D4-BD3D-4473-B3D0-89011586BE82}"/>
          </ac:spMkLst>
        </pc:spChg>
        <pc:spChg chg="del">
          <ac:chgData name="Кира Кореницына" userId="b8c8622a0a9d1a31" providerId="LiveId" clId="{D67D5F64-591F-411E-9659-3BED26424E59}" dt="2025-01-23T14:24:31.490" v="11"/>
          <ac:spMkLst>
            <pc:docMk/>
            <pc:sldMk cId="263158612" sldId="256"/>
            <ac:spMk id="26" creationId="{077D6507-8E8D-40E1-A7B9-63012EF9492F}"/>
          </ac:spMkLst>
        </pc:spChg>
        <pc:spChg chg="add del">
          <ac:chgData name="Кира Кореницына" userId="b8c8622a0a9d1a31" providerId="LiveId" clId="{D67D5F64-591F-411E-9659-3BED26424E59}" dt="2025-01-23T14:24:48.909" v="14"/>
          <ac:spMkLst>
            <pc:docMk/>
            <pc:sldMk cId="263158612" sldId="256"/>
            <ac:spMk id="28" creationId="{2F2D0089-EE06-49C0-9C5F-56B94DF2D329}"/>
          </ac:spMkLst>
        </pc:spChg>
        <pc:spChg chg="add">
          <ac:chgData name="Кира Кореницына" userId="b8c8622a0a9d1a31" providerId="LiveId" clId="{D67D5F64-591F-411E-9659-3BED26424E59}" dt="2025-01-23T14:25:10.070" v="17" actId="26606"/>
          <ac:spMkLst>
            <pc:docMk/>
            <pc:sldMk cId="263158612" sldId="256"/>
            <ac:spMk id="30" creationId="{3E2321B3-5D47-422E-8DD6-192DA485FF63}"/>
          </ac:spMkLst>
        </pc:spChg>
        <pc:spChg chg="add">
          <ac:chgData name="Кира Кореницына" userId="b8c8622a0a9d1a31" providerId="LiveId" clId="{D67D5F64-591F-411E-9659-3BED26424E59}" dt="2025-01-23T14:25:10.070" v="17" actId="26606"/>
          <ac:spMkLst>
            <pc:docMk/>
            <pc:sldMk cId="263158612" sldId="256"/>
            <ac:spMk id="31" creationId="{BD1CAB03-F6A4-4736-85F6-261056424D9D}"/>
          </ac:spMkLst>
        </pc:spChg>
        <pc:picChg chg="mod">
          <ac:chgData name="Кира Кореницына" userId="b8c8622a0a9d1a31" providerId="LiveId" clId="{D67D5F64-591F-411E-9659-3BED26424E59}" dt="2025-01-23T14:25:10.070" v="17" actId="26606"/>
          <ac:picMkLst>
            <pc:docMk/>
            <pc:sldMk cId="263158612" sldId="256"/>
            <ac:picMk id="23" creationId="{6C4CD90A-0DF7-897F-2E39-6E298F51D96B}"/>
          </ac:picMkLst>
        </pc:picChg>
        <pc:picChg chg="del">
          <ac:chgData name="Кира Кореницына" userId="b8c8622a0a9d1a31" providerId="LiveId" clId="{D67D5F64-591F-411E-9659-3BED26424E59}" dt="2025-01-23T14:24:31.490" v="11"/>
          <ac:picMkLst>
            <pc:docMk/>
            <pc:sldMk cId="263158612" sldId="256"/>
            <ac:picMk id="27" creationId="{23FF3D86-2916-4F9F-9752-304810CF59AE}"/>
          </ac:picMkLst>
        </pc:picChg>
        <pc:picChg chg="del">
          <ac:chgData name="Кира Кореницына" userId="b8c8622a0a9d1a31" providerId="LiveId" clId="{D67D5F64-591F-411E-9659-3BED26424E59}" dt="2025-01-23T14:24:31.490" v="11"/>
          <ac:picMkLst>
            <pc:docMk/>
            <pc:sldMk cId="263158612" sldId="256"/>
            <ac:picMk id="29" creationId="{AB048875-14D1-4CC7-8AC3-7ABC73AAAF14}"/>
          </ac:picMkLst>
        </pc:picChg>
      </pc:sldChg>
      <pc:sldChg chg="addSp delSp modSp mod modClrScheme addAnim delDesignElem chgLayout">
        <pc:chgData name="Кира Кореницына" userId="b8c8622a0a9d1a31" providerId="LiveId" clId="{D67D5F64-591F-411E-9659-3BED26424E59}" dt="2025-01-23T14:24:31.490" v="11"/>
        <pc:sldMkLst>
          <pc:docMk/>
          <pc:sldMk cId="1919427545" sldId="257"/>
        </pc:sldMkLst>
        <pc:spChg chg="mod ord">
          <ac:chgData name="Кира Кореницына" userId="b8c8622a0a9d1a31" providerId="LiveId" clId="{D67D5F64-591F-411E-9659-3BED26424E59}" dt="2025-01-23T14:24:31.490" v="11"/>
          <ac:spMkLst>
            <pc:docMk/>
            <pc:sldMk cId="1919427545" sldId="257"/>
            <ac:spMk id="2" creationId="{EA8280FA-0EB7-62B5-6BB4-12AE914E9C02}"/>
          </ac:spMkLst>
        </pc:spChg>
        <pc:spChg chg="add del">
          <ac:chgData name="Кира Кореницына" userId="b8c8622a0a9d1a31" providerId="LiveId" clId="{D67D5F64-591F-411E-9659-3BED26424E59}" dt="2025-01-23T14:20:49.317" v="2" actId="26606"/>
          <ac:spMkLst>
            <pc:docMk/>
            <pc:sldMk cId="1919427545" sldId="257"/>
            <ac:spMk id="13" creationId="{077D6507-8E8D-40E1-A7B9-63012EF9492F}"/>
          </ac:spMkLst>
        </pc:spChg>
        <pc:spChg chg="del">
          <ac:chgData name="Кира Кореницына" userId="b8c8622a0a9d1a31" providerId="LiveId" clId="{D67D5F64-591F-411E-9659-3BED26424E59}" dt="2025-01-23T14:20:38.578" v="0" actId="700"/>
          <ac:spMkLst>
            <pc:docMk/>
            <pc:sldMk cId="1919427545" sldId="257"/>
            <ac:spMk id="19" creationId="{B4AF0E71-F797-D854-CCE7-261DC847A604}"/>
          </ac:spMkLst>
        </pc:spChg>
        <pc:picChg chg="mod">
          <ac:chgData name="Кира Кореницына" userId="b8c8622a0a9d1a31" providerId="LiveId" clId="{D67D5F64-591F-411E-9659-3BED26424E59}" dt="2025-01-23T14:20:49.378" v="3" actId="26606"/>
          <ac:picMkLst>
            <pc:docMk/>
            <pc:sldMk cId="1919427545" sldId="257"/>
            <ac:picMk id="4" creationId="{82763CF6-2230-537B-33A9-316DBABC0800}"/>
          </ac:picMkLst>
        </pc:picChg>
        <pc:picChg chg="add del">
          <ac:chgData name="Кира Кореницына" userId="b8c8622a0a9d1a31" providerId="LiveId" clId="{D67D5F64-591F-411E-9659-3BED26424E59}" dt="2025-01-23T14:20:49.317" v="2" actId="26606"/>
          <ac:picMkLst>
            <pc:docMk/>
            <pc:sldMk cId="1919427545" sldId="257"/>
            <ac:picMk id="9" creationId="{CFD580F5-E7BF-4C1D-BEFD-4A4601EBA876}"/>
          </ac:picMkLst>
        </pc:picChg>
        <pc:picChg chg="add del">
          <ac:chgData name="Кира Кореницына" userId="b8c8622a0a9d1a31" providerId="LiveId" clId="{D67D5F64-591F-411E-9659-3BED26424E59}" dt="2025-01-23T14:20:49.317" v="2" actId="26606"/>
          <ac:picMkLst>
            <pc:docMk/>
            <pc:sldMk cId="1919427545" sldId="257"/>
            <ac:picMk id="11" creationId="{F0F06750-78FE-4472-8DA5-14CF3336F811}"/>
          </ac:picMkLst>
        </pc:picChg>
        <pc:picChg chg="add del">
          <ac:chgData name="Кира Кореницына" userId="b8c8622a0a9d1a31" providerId="LiveId" clId="{D67D5F64-591F-411E-9659-3BED26424E59}" dt="2025-01-23T14:20:49.317" v="2" actId="26606"/>
          <ac:picMkLst>
            <pc:docMk/>
            <pc:sldMk cId="1919427545" sldId="257"/>
            <ac:picMk id="15" creationId="{23FF3D86-2916-4F9F-9752-304810CF59AE}"/>
          </ac:picMkLst>
        </pc:picChg>
        <pc:picChg chg="add del">
          <ac:chgData name="Кира Кореницына" userId="b8c8622a0a9d1a31" providerId="LiveId" clId="{D67D5F64-591F-411E-9659-3BED26424E59}" dt="2025-01-23T14:20:49.317" v="2" actId="26606"/>
          <ac:picMkLst>
            <pc:docMk/>
            <pc:sldMk cId="1919427545" sldId="257"/>
            <ac:picMk id="17" creationId="{AB048875-14D1-4CC7-8AC3-7ABC73AAAF14}"/>
          </ac:picMkLst>
        </pc:picChg>
        <pc:picChg chg="add del">
          <ac:chgData name="Кира Кореницына" userId="b8c8622a0a9d1a31" providerId="LiveId" clId="{D67D5F64-591F-411E-9659-3BED26424E59}" dt="2025-01-23T14:24:31.490" v="11"/>
          <ac:picMkLst>
            <pc:docMk/>
            <pc:sldMk cId="1919427545" sldId="257"/>
            <ac:picMk id="20" creationId="{CFD580F5-E7BF-4C1D-BEFD-4A4601EBA876}"/>
          </ac:picMkLst>
        </pc:picChg>
        <pc:picChg chg="add del">
          <ac:chgData name="Кира Кореницына" userId="b8c8622a0a9d1a31" providerId="LiveId" clId="{D67D5F64-591F-411E-9659-3BED26424E59}" dt="2025-01-23T14:24:31.490" v="11"/>
          <ac:picMkLst>
            <pc:docMk/>
            <pc:sldMk cId="1919427545" sldId="257"/>
            <ac:picMk id="21" creationId="{F0F06750-78FE-4472-8DA5-14CF3336F811}"/>
          </ac:picMkLst>
        </pc:picChg>
      </pc:sldChg>
      <pc:sldChg chg="addSp delSp modSp mod setBg modClrScheme addAnim delDesignElem chgLayout">
        <pc:chgData name="Кира Кореницына" userId="b8c8622a0a9d1a31" providerId="LiveId" clId="{D67D5F64-591F-411E-9659-3BED26424E59}" dt="2025-01-23T14:25:28.303" v="18" actId="26606"/>
        <pc:sldMkLst>
          <pc:docMk/>
          <pc:sldMk cId="1569958017" sldId="259"/>
        </pc:sldMkLst>
        <pc:spChg chg="mod ord">
          <ac:chgData name="Кира Кореницына" userId="b8c8622a0a9d1a31" providerId="LiveId" clId="{D67D5F64-591F-411E-9659-3BED26424E59}" dt="2025-01-23T14:25:28.303" v="18" actId="26606"/>
          <ac:spMkLst>
            <pc:docMk/>
            <pc:sldMk cId="1569958017" sldId="259"/>
            <ac:spMk id="2" creationId="{C34AE110-5F8A-DC14-705E-BE0D0AFF2222}"/>
          </ac:spMkLst>
        </pc:spChg>
        <pc:spChg chg="del">
          <ac:chgData name="Кира Кореницына" userId="b8c8622a0a9d1a31" providerId="LiveId" clId="{D67D5F64-591F-411E-9659-3BED26424E59}" dt="2025-01-23T14:21:07.421" v="5" actId="700"/>
          <ac:spMkLst>
            <pc:docMk/>
            <pc:sldMk cId="1569958017" sldId="259"/>
            <ac:spMk id="3" creationId="{8859CAFC-E3C9-C879-BEC0-2C8CDD83EE38}"/>
          </ac:spMkLst>
        </pc:spChg>
        <pc:spChg chg="add">
          <ac:chgData name="Кира Кореницына" userId="b8c8622a0a9d1a31" providerId="LiveId" clId="{D67D5F64-591F-411E-9659-3BED26424E59}" dt="2025-01-23T14:25:28.303" v="18" actId="26606"/>
          <ac:spMkLst>
            <pc:docMk/>
            <pc:sldMk cId="1569958017" sldId="259"/>
            <ac:spMk id="4" creationId="{3EE6EA0B-C562-460F-AF05-4E9EAEAD635D}"/>
          </ac:spMkLst>
        </pc:spChg>
        <pc:spChg chg="add del">
          <ac:chgData name="Кира Кореницына" userId="b8c8622a0a9d1a31" providerId="LiveId" clId="{D67D5F64-591F-411E-9659-3BED26424E59}" dt="2025-01-23T14:24:31.490" v="11"/>
          <ac:spMkLst>
            <pc:docMk/>
            <pc:sldMk cId="1569958017" sldId="259"/>
            <ac:spMk id="11" creationId="{E770CA6A-B3B0-4826-A91F-B2B1F8922026}"/>
          </ac:spMkLst>
        </pc:spChg>
        <pc:spChg chg="del">
          <ac:chgData name="Кира Кореницына" userId="b8c8622a0a9d1a31" providerId="LiveId" clId="{D67D5F64-591F-411E-9659-3BED26424E59}" dt="2025-01-23T14:21:07.421" v="5" actId="700"/>
          <ac:spMkLst>
            <pc:docMk/>
            <pc:sldMk cId="1569958017" sldId="259"/>
            <ac:spMk id="39" creationId="{E770CA6A-B3B0-4826-A91F-B2B1F8922026}"/>
          </ac:spMkLst>
        </pc:spChg>
        <pc:picChg chg="add del">
          <ac:chgData name="Кира Кореницына" userId="b8c8622a0a9d1a31" providerId="LiveId" clId="{D67D5F64-591F-411E-9659-3BED26424E59}" dt="2025-01-23T14:24:31.490" v="11"/>
          <ac:picMkLst>
            <pc:docMk/>
            <pc:sldMk cId="1569958017" sldId="259"/>
            <ac:picMk id="7" creationId="{9A22DDE2-FB2D-421B-B377-F9AD495CE9BB}"/>
          </ac:picMkLst>
        </pc:picChg>
        <pc:picChg chg="add del">
          <ac:chgData name="Кира Кореницына" userId="b8c8622a0a9d1a31" providerId="LiveId" clId="{D67D5F64-591F-411E-9659-3BED26424E59}" dt="2025-01-23T14:24:31.490" v="11"/>
          <ac:picMkLst>
            <pc:docMk/>
            <pc:sldMk cId="1569958017" sldId="259"/>
            <ac:picMk id="9" creationId="{A995140B-9736-47E4-9A7D-ABB32F3AAA80}"/>
          </ac:picMkLst>
        </pc:picChg>
        <pc:picChg chg="add del">
          <ac:chgData name="Кира Кореницына" userId="b8c8622a0a9d1a31" providerId="LiveId" clId="{D67D5F64-591F-411E-9659-3BED26424E59}" dt="2025-01-23T14:24:31.490" v="11"/>
          <ac:picMkLst>
            <pc:docMk/>
            <pc:sldMk cId="1569958017" sldId="259"/>
            <ac:picMk id="13" creationId="{3C51B9DA-B0CC-480A-8EA5-4D5C3E0515B9}"/>
          </ac:picMkLst>
        </pc:picChg>
        <pc:picChg chg="del">
          <ac:chgData name="Кира Кореницына" userId="b8c8622a0a9d1a31" providerId="LiveId" clId="{D67D5F64-591F-411E-9659-3BED26424E59}" dt="2025-01-23T14:21:07.421" v="5" actId="700"/>
          <ac:picMkLst>
            <pc:docMk/>
            <pc:sldMk cId="1569958017" sldId="259"/>
            <ac:picMk id="37" creationId="{9A22DDE2-FB2D-421B-B377-F9AD495CE9BB}"/>
          </ac:picMkLst>
        </pc:picChg>
        <pc:picChg chg="del">
          <ac:chgData name="Кира Кореницына" userId="b8c8622a0a9d1a31" providerId="LiveId" clId="{D67D5F64-591F-411E-9659-3BED26424E59}" dt="2025-01-23T14:21:07.421" v="5" actId="700"/>
          <ac:picMkLst>
            <pc:docMk/>
            <pc:sldMk cId="1569958017" sldId="259"/>
            <ac:picMk id="38" creationId="{A995140B-9736-47E4-9A7D-ABB32F3AAA80}"/>
          </ac:picMkLst>
        </pc:picChg>
        <pc:picChg chg="del">
          <ac:chgData name="Кира Кореницына" userId="b8c8622a0a9d1a31" providerId="LiveId" clId="{D67D5F64-591F-411E-9659-3BED26424E59}" dt="2025-01-23T14:21:07.421" v="5" actId="700"/>
          <ac:picMkLst>
            <pc:docMk/>
            <pc:sldMk cId="1569958017" sldId="259"/>
            <ac:picMk id="40" creationId="{3C51B9DA-B0CC-480A-8EA5-4D5C3E0515B9}"/>
          </ac:picMkLst>
        </pc:picChg>
        <pc:cxnChg chg="add del">
          <ac:chgData name="Кира Кореницына" userId="b8c8622a0a9d1a31" providerId="LiveId" clId="{D67D5F64-591F-411E-9659-3BED26424E59}" dt="2025-01-23T14:24:31.490" v="11"/>
          <ac:cxnSpMkLst>
            <pc:docMk/>
            <pc:sldMk cId="1569958017" sldId="259"/>
            <ac:cxnSpMk id="15" creationId="{6FE641DB-A503-41DE-ACA6-36B41C6C2BE9}"/>
          </ac:cxnSpMkLst>
        </pc:cxnChg>
        <pc:cxnChg chg="del">
          <ac:chgData name="Кира Кореницына" userId="b8c8622a0a9d1a31" providerId="LiveId" clId="{D67D5F64-591F-411E-9659-3BED26424E59}" dt="2025-01-23T14:21:07.421" v="5" actId="700"/>
          <ac:cxnSpMkLst>
            <pc:docMk/>
            <pc:sldMk cId="1569958017" sldId="259"/>
            <ac:cxnSpMk id="41" creationId="{6FE641DB-A503-41DE-ACA6-36B41C6C2BE9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699779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1/23/2025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60839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1/23/2025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10957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1/23/2025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7488724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1/23/2025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9386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1/23/2025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78991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1/23/2025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10781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295404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10745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26392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42654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1/23/2025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99957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1/23/2025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71093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1/23/2025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57164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1/23/2025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13093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1/23/2025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71843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1/23/2025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25678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0CF6C-748E-4B7A-BC8B-3011EF78ED13}" type="datetime1">
              <a:rPr lang="en-US" smtClean="0"/>
              <a:pPr/>
              <a:t>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7306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39" r:id="rId1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 descr="Розовые цветы и листья на белом фоне">
            <a:extLst>
              <a:ext uri="{FF2B5EF4-FFF2-40B4-BE49-F238E27FC236}">
                <a16:creationId xmlns:a16="http://schemas.microsoft.com/office/drawing/2014/main" id="{6C4CD90A-0DF7-897F-2E39-6E298F51D9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135"/>
          <a:stretch/>
        </p:blipFill>
        <p:spPr>
          <a:xfrm>
            <a:off x="20" y="2030"/>
            <a:ext cx="12191980" cy="6855970"/>
          </a:xfrm>
          <a:prstGeom prst="rect">
            <a:avLst/>
          </a:prstGeom>
        </p:spPr>
      </p:pic>
      <p:sp>
        <p:nvSpPr>
          <p:cNvPr id="31" name="Rectangle 27">
            <a:extLst>
              <a:ext uri="{FF2B5EF4-FFF2-40B4-BE49-F238E27FC236}">
                <a16:creationId xmlns:a16="http://schemas.microsoft.com/office/drawing/2014/main" id="{BD1CAB03-F6A4-4736-85F6-261056424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3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3000"/>
                </a:schemeClr>
              </a:gs>
              <a:gs pos="100000">
                <a:sysClr val="windowText" lastClr="000000">
                  <a:alpha val="70000"/>
                </a:sys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E2321B3-5D47-422E-8DD6-192DA485F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30000"/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2270D0-70A5-96DD-85B1-DC00628DFD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>
            <a:normAutofit/>
          </a:bodyPr>
          <a:lstStyle/>
          <a:p>
            <a:r>
              <a:rPr lang="ru-RU"/>
              <a:t>Мир профессий </a:t>
            </a:r>
            <a:br>
              <a:rPr lang="ru-RU"/>
            </a:br>
            <a:r>
              <a:rPr lang="ru-RU"/>
              <a:t>Педагог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D3B5FB2-9CA6-77DA-C5F1-115022C667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ru-RU"/>
              <a:t>Ученица 9 класса ГБОУ СОШ с.Екатериновка м.р.Безенчукский Самарская Область Кореницына Кира Никалаевна</a:t>
            </a:r>
          </a:p>
        </p:txBody>
      </p:sp>
    </p:spTree>
    <p:extLst>
      <p:ext uri="{BB962C8B-B14F-4D97-AF65-F5344CB8AC3E}">
        <p14:creationId xmlns:p14="http://schemas.microsoft.com/office/powerpoint/2010/main" val="26315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82763CF6-2230-537B-33A9-316DBABC080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b="259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8280FA-0EB7-62B5-6BB4-12AE914E9C0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236788"/>
            <a:ext cx="9448800" cy="26019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6000"/>
              <a:t>История профессии</a:t>
            </a:r>
          </a:p>
        </p:txBody>
      </p:sp>
    </p:spTree>
    <p:extLst>
      <p:ext uri="{BB962C8B-B14F-4D97-AF65-F5344CB8AC3E}">
        <p14:creationId xmlns:p14="http://schemas.microsoft.com/office/powerpoint/2010/main" val="191942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2C7D400-B579-DB92-C716-A8F6DEE2C3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724" b="22712"/>
          <a:stretch/>
        </p:blipFill>
        <p:spPr>
          <a:xfrm>
            <a:off x="191084" y="171715"/>
            <a:ext cx="7812386" cy="372442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2C32249-B68B-823C-AD5A-E356666A02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6501" r="-2" b="12733"/>
          <a:stretch/>
        </p:blipFill>
        <p:spPr>
          <a:xfrm>
            <a:off x="8195999" y="169254"/>
            <a:ext cx="3826711" cy="206616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10FF47B-8008-DF1F-63DD-B98B5951498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" b="13880"/>
          <a:stretch/>
        </p:blipFill>
        <p:spPr>
          <a:xfrm>
            <a:off x="191087" y="4070780"/>
            <a:ext cx="3808694" cy="262409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75A17A2-0BD8-6B8D-3EE1-08B9BBF555C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7641" r="15" b="15"/>
          <a:stretch/>
        </p:blipFill>
        <p:spPr>
          <a:xfrm>
            <a:off x="4185626" y="4074509"/>
            <a:ext cx="3814183" cy="260511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A5F681-D62C-1EBC-B183-BE14197A5EE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3" b="3740"/>
          <a:stretch/>
        </p:blipFill>
        <p:spPr>
          <a:xfrm>
            <a:off x="8179442" y="2391883"/>
            <a:ext cx="3826711" cy="207229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B4143C2-C069-773F-2419-BBD6FB33306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7221" r="-4" b="24841"/>
          <a:stretch/>
        </p:blipFill>
        <p:spPr>
          <a:xfrm>
            <a:off x="8193994" y="4620643"/>
            <a:ext cx="3826711" cy="206690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2BF8A46-B0D8-BFE1-B972-E65D2885CA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3966" y="4089761"/>
            <a:ext cx="3805843" cy="260511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9A19EFA-D887-39A2-FA9C-48468B0889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9442" y="2391884"/>
            <a:ext cx="3841263" cy="20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24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18000"/>
                <a:satMod val="160000"/>
                <a:lumMod val="28000"/>
              </a:schemeClr>
              <a:schemeClr val="bg1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6">
            <a:extLst>
              <a:ext uri="{FF2B5EF4-FFF2-40B4-BE49-F238E27FC236}">
                <a16:creationId xmlns:a16="http://schemas.microsoft.com/office/drawing/2014/main" id="{3EE6EA0B-C562-460F-AF05-4E9EAEAD6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4AE110-5F8A-DC14-705E-BE0D0AFF222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97762" y="1219767"/>
            <a:ext cx="5969793" cy="441846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700"/>
              <a:t>Востребованность и обучение на профессию</a:t>
            </a:r>
          </a:p>
        </p:txBody>
      </p:sp>
    </p:spTree>
    <p:extLst>
      <p:ext uri="{BB962C8B-B14F-4D97-AF65-F5344CB8AC3E}">
        <p14:creationId xmlns:p14="http://schemas.microsoft.com/office/powerpoint/2010/main" val="156995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5B5924B-1369-E9C7-99E5-0CF8DB99B5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712" r="17210" b="-1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961766-9CF7-3949-9B14-7CCC1CF740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189" r="-3" b="-3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DEF136-EAE4-173F-6E75-D63F37EAD3E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189" r="-3" b="-3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75851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TM04033921[[fn=Дамаск]]</Template>
  <TotalTime>74</TotalTime>
  <Words>29</Words>
  <Application>Microsoft Office PowerPoint</Application>
  <PresentationFormat>Широкоэкранный</PresentationFormat>
  <Paragraphs>4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0" baseType="lpstr">
      <vt:lpstr>Arial</vt:lpstr>
      <vt:lpstr>Bookman Old Style</vt:lpstr>
      <vt:lpstr>Calibri</vt:lpstr>
      <vt:lpstr>Rockwell</vt:lpstr>
      <vt:lpstr>Damask</vt:lpstr>
      <vt:lpstr>Мир профессий  Педагог</vt:lpstr>
      <vt:lpstr>История профессии</vt:lpstr>
      <vt:lpstr>Презентация PowerPoint</vt:lpstr>
      <vt:lpstr>Востребованность и обучение на профессию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Кира Кореницына</dc:creator>
  <cp:lastModifiedBy>Кира Кореницына</cp:lastModifiedBy>
  <cp:revision>1</cp:revision>
  <dcterms:created xsi:type="dcterms:W3CDTF">2025-01-23T13:06:22Z</dcterms:created>
  <dcterms:modified xsi:type="dcterms:W3CDTF">2025-01-23T14:25:37Z</dcterms:modified>
</cp:coreProperties>
</file>