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16A883F-EA38-4959-8B94-A18FDD4B33E8}">
          <p14:sldIdLst>
            <p14:sldId id="256"/>
            <p14:sldId id="257"/>
          </p14:sldIdLst>
        </p14:section>
        <p14:section name="Раздел без заголовка" id="{1386A494-2660-45F2-8C7C-BA04F250524B}">
          <p14:sldIdLst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EABE9D15-A178-4502-A319-2492AE514E97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828AA45-E56B-4624-AAC0-08BA5E70A99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&#1052;&#1080;&#1088;%20&#1087;&#1088;&#1086;&#1092;&#1077;&#1089;&#1089;&#1080;&#1081;.pptx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5472608" cy="1656184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«Мир профессий. Автомеханик.»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3501008"/>
            <a:ext cx="4419600" cy="157085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Ученик 9 класса</a:t>
            </a:r>
            <a:br>
              <a:rPr lang="ru-RU" dirty="0" smtClean="0"/>
            </a:br>
            <a:r>
              <a:rPr lang="ru-RU" dirty="0" smtClean="0"/>
              <a:t>ГБОУ СОШ </a:t>
            </a:r>
            <a:r>
              <a:rPr lang="ru-RU" dirty="0" err="1" smtClean="0"/>
              <a:t>с.Екатериновка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м.р.Безенчукский</a:t>
            </a:r>
            <a:r>
              <a:rPr lang="ru-RU" dirty="0" smtClean="0"/>
              <a:t> Самарской области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5661248"/>
            <a:ext cx="12538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2025</a:t>
            </a:r>
            <a:endParaRPr lang="ru-RU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666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профессии.</a:t>
            </a:r>
            <a:endParaRPr lang="ru-RU" dirty="0"/>
          </a:p>
        </p:txBody>
      </p:sp>
      <p:pic>
        <p:nvPicPr>
          <p:cNvPr id="1026" name="Picture 2" descr="C:\Users\User\Desktop\Професия автомеханик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1196752"/>
            <a:ext cx="885698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86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Востребованность профессий сегодня.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1340768"/>
            <a:ext cx="5313784" cy="5400600"/>
          </a:xfrm>
        </p:spPr>
        <p:txBody>
          <a:bodyPr/>
          <a:lstStyle/>
          <a:p>
            <a:r>
              <a:rPr lang="ru-RU" dirty="0" smtClean="0"/>
              <a:t>В современном мире профессия автомеханика очень востребована</a:t>
            </a:r>
            <a:r>
              <a:rPr lang="en-US" dirty="0" smtClean="0"/>
              <a:t> </a:t>
            </a:r>
            <a:r>
              <a:rPr lang="ru-RU" dirty="0" smtClean="0"/>
              <a:t>так как улицы городов переполнены автотранспортом российского и зарубежного производства. Благодаря работе автомеханика срок службы автомобиля значительно увеличивается</a:t>
            </a:r>
            <a:br>
              <a:rPr lang="ru-RU" dirty="0" smtClean="0"/>
            </a:br>
            <a:r>
              <a:rPr lang="ru-RU" dirty="0" smtClean="0"/>
              <a:t>что в свою очередь снижает риск возникновения дорожно-транспортных происшествий и обеспечивает безопасность водителя на дороге.</a:t>
            </a:r>
            <a:endParaRPr lang="ru-RU" dirty="0"/>
          </a:p>
        </p:txBody>
      </p:sp>
      <p:pic>
        <p:nvPicPr>
          <p:cNvPr id="2050" name="Picture 2" descr="C:\Users\User\Desktop\Автомехани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331236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14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Где можно  получить эту профессию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0" y="1944622"/>
            <a:ext cx="4320480" cy="4652730"/>
          </a:xfrm>
        </p:spPr>
        <p:txBody>
          <a:bodyPr/>
          <a:lstStyle/>
          <a:p>
            <a:r>
              <a:rPr lang="ru-RU" dirty="0" smtClean="0"/>
              <a:t>Сегодня профессии автомеханик обучают различные учебные заведения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Первая ступень ПТУ, вторая ступень это технические колледжи, третья-высшие технические заведения готовят инженеров механиков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350271"/>
              </p:ext>
            </p:extLst>
          </p:nvPr>
        </p:nvGraphicFramePr>
        <p:xfrm>
          <a:off x="1763688" y="3068960"/>
          <a:ext cx="508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Объект упаковщика для оболочки" showAsIcon="1" r:id="rId3" imgW="507960" imgH="685800" progId="Package">
                  <p:embed/>
                </p:oleObj>
              </mc:Choice>
              <mc:Fallback>
                <p:oleObj name="Объект упаковщика для оболочки" showAsIcon="1" r:id="rId3" imgW="507960" imgH="6858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3068960"/>
                        <a:ext cx="5080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5"/>
            <a:ext cx="3744416" cy="4455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139952" y="594243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</a:t>
            </a:r>
            <a:r>
              <a:rPr lang="en-US" dirty="0">
                <a:hlinkClick r:id="rId6" action="ppaction://hlinkpres?slideindex=1&amp;slidetitle="/>
              </a:rPr>
              <a:t>postupi.online/professiya/avtomehanik/ssuzy</a:t>
            </a:r>
            <a:r>
              <a:rPr lang="en-US" dirty="0"/>
              <a:t>/?page_num=2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622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86</TotalTime>
  <Words>61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Перспектива</vt:lpstr>
      <vt:lpstr>Объект упаковщика для оболочки</vt:lpstr>
      <vt:lpstr>«Мир профессий. Автомеханик.»</vt:lpstr>
      <vt:lpstr>История профессии.</vt:lpstr>
      <vt:lpstr>Востребованность профессий сегодня.</vt:lpstr>
      <vt:lpstr>Где можно  получить эту профессию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«Мир профессий. Автомеханик.»</dc:title>
  <dc:creator>User</dc:creator>
  <cp:lastModifiedBy>User</cp:lastModifiedBy>
  <cp:revision>7</cp:revision>
  <dcterms:created xsi:type="dcterms:W3CDTF">2025-01-09T07:15:23Z</dcterms:created>
  <dcterms:modified xsi:type="dcterms:W3CDTF">2025-02-13T07:43:41Z</dcterms:modified>
</cp:coreProperties>
</file>