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3C4DDD-81E3-4605-A432-C2A66497A29C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7A7EADF-ED5D-4B19-95DD-CB6FDB1EBD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ЛГА.MICROSOF-8BB85C\Мои документы\Downloads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62933"/>
            <a:ext cx="9016739" cy="679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40324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>
                <a:latin typeface="Century" pitchFamily="18" charset="0"/>
              </a:rPr>
              <a:t/>
            </a:r>
            <a:br>
              <a:rPr lang="ru-RU" dirty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>
                <a:latin typeface="Century" pitchFamily="18" charset="0"/>
              </a:rPr>
              <a:t/>
            </a:r>
            <a:br>
              <a:rPr lang="ru-RU" dirty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>
                <a:latin typeface="Century" pitchFamily="18" charset="0"/>
              </a:rPr>
              <a:t/>
            </a:r>
            <a:br>
              <a:rPr lang="ru-RU" dirty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>
                <a:latin typeface="Century" pitchFamily="18" charset="0"/>
              </a:rPr>
              <a:t/>
            </a:r>
            <a:br>
              <a:rPr lang="ru-RU" dirty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>
                <a:latin typeface="Century" pitchFamily="18" charset="0"/>
              </a:rPr>
              <a:t/>
            </a:r>
            <a:br>
              <a:rPr lang="ru-RU" dirty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5 класс</a:t>
            </a:r>
            <a:b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классный час на тему:</a:t>
            </a:r>
            <a:b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«Юные герои Великой Отечественной войны»</a:t>
            </a:r>
            <a:b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endParaRPr lang="ru-RU" dirty="0">
              <a:latin typeface="Century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65618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Подготовила</a:t>
            </a:r>
            <a:b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учитель </a:t>
            </a:r>
            <a:b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английского языка</a:t>
            </a:r>
            <a:b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Андреева </a:t>
            </a:r>
            <a:r>
              <a:rPr lang="ru-RU" sz="2400" dirty="0" err="1" smtClean="0">
                <a:solidFill>
                  <a:schemeClr val="tx1"/>
                </a:solidFill>
                <a:latin typeface="Century" pitchFamily="18" charset="0"/>
              </a:rPr>
              <a:t>Илга</a:t>
            </a: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 Владимировна</a:t>
            </a:r>
            <a:endParaRPr lang="ru-RU" sz="24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4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0503" cy="653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97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ЛГА.MICROSOF-8BB85C\Мои документы\Downloads\hello_html_60808d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56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7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dirty="0" smtClean="0"/>
              <a:t>Золотов Андрей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49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Синев Степан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840760" cy="487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7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Зиновьева Алёна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128792" cy="450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4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Калганов Артём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20680" cy="457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4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Трошкин Кирилл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120746" cy="432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68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Клейбаум</a:t>
            </a:r>
            <a:r>
              <a:rPr lang="ru-RU" dirty="0" smtClean="0"/>
              <a:t> Ирина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386410" cy="451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81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Азизов </a:t>
            </a:r>
            <a:r>
              <a:rPr lang="ru-RU" dirty="0" err="1" smtClean="0"/>
              <a:t>Бедил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135511" cy="406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876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</TotalTime>
  <Words>15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          5 класс классный час на тему: «Юные герои Великой Отечественной войны»  </vt:lpstr>
      <vt:lpstr>Презентация PowerPoint</vt:lpstr>
      <vt:lpstr>Золотов Андрей</vt:lpstr>
      <vt:lpstr>Синев Степан</vt:lpstr>
      <vt:lpstr>Зиновьева Алёна</vt:lpstr>
      <vt:lpstr>Калганов Артём</vt:lpstr>
      <vt:lpstr>Трошкин Кирилл</vt:lpstr>
      <vt:lpstr>Клейбаум Ирина</vt:lpstr>
      <vt:lpstr>Азизов Бедил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класс классный час на тему: «Юные герои Великой Отечественной войны»  </dc:title>
  <dc:creator>ИЛГА</dc:creator>
  <cp:lastModifiedBy>ИЛГА</cp:lastModifiedBy>
  <cp:revision>11</cp:revision>
  <dcterms:created xsi:type="dcterms:W3CDTF">2020-05-08T06:47:24Z</dcterms:created>
  <dcterms:modified xsi:type="dcterms:W3CDTF">2020-05-08T07:31:45Z</dcterms:modified>
</cp:coreProperties>
</file>