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9" r:id="rId4"/>
    <p:sldId id="263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0022-029A-4C52-908F-09807753B40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A30B-1489-4DFF-ACD7-FBCBEFB67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5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A30B-1489-4DFF-ACD7-FBCBEFB672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0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56" y="1473958"/>
            <a:ext cx="7369791" cy="20360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580" y="3703896"/>
            <a:ext cx="6502756" cy="15539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81" y="1341249"/>
            <a:ext cx="7886700" cy="25879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581" y="4220975"/>
            <a:ext cx="7886700" cy="13609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contourW="12700" prstMaterial="softEdge">
              <a:bevelT w="38100" h="38100"/>
              <a:contourClr>
                <a:srgbClr val="4C00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7C1E-2CF7-45C5-9E91-3544B150C2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A001A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CB3BC-1884-4156-9876-98D74E71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99" y="1251536"/>
            <a:ext cx="7369791" cy="2036004"/>
          </a:xfrm>
        </p:spPr>
        <p:txBody>
          <a:bodyPr>
            <a:normAutofit fontScale="90000"/>
          </a:bodyPr>
          <a:lstStyle/>
          <a:p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sz="4000" dirty="0" smtClean="0"/>
              <a:t>классный час на тему: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>«День Победы»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B9C8022D-F6EA-47A6-AB22-948838474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007" y="3518544"/>
            <a:ext cx="6502756" cy="15539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истории</a:t>
            </a:r>
          </a:p>
          <a:p>
            <a:pPr algn="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Исмагулова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Сергеевна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1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54659A3-CE1F-46DA-88DC-6BCA975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78" y="303282"/>
            <a:ext cx="7926803" cy="771756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Лезина</a:t>
            </a:r>
            <a:r>
              <a:rPr lang="ru-RU" sz="4000" dirty="0" smtClean="0"/>
              <a:t> Виктория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4" y="1223319"/>
            <a:ext cx="3361038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710" y="-1476091"/>
            <a:ext cx="7886700" cy="258798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Рукас</a:t>
            </a:r>
            <a:r>
              <a:rPr lang="ru-RU" sz="3600" dirty="0" smtClean="0"/>
              <a:t> Сергей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1" y="1606378"/>
            <a:ext cx="2594919" cy="3657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1" y="1606379"/>
            <a:ext cx="316333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927" y="-1405203"/>
            <a:ext cx="7886700" cy="25879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Зиновьев Даниил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17" y="1235675"/>
            <a:ext cx="3473793" cy="4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1" y="-1463734"/>
            <a:ext cx="8581711" cy="258798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Семенкин</a:t>
            </a:r>
            <a:r>
              <a:rPr lang="ru-RU" sz="3600" dirty="0" smtClean="0"/>
              <a:t> Денис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5" y="1099751"/>
            <a:ext cx="5918886" cy="44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35" y="-827903"/>
            <a:ext cx="7868222" cy="2644131"/>
          </a:xfrm>
        </p:spPr>
        <p:txBody>
          <a:bodyPr>
            <a:normAutofit/>
          </a:bodyPr>
          <a:lstStyle/>
          <a:p>
            <a:r>
              <a:rPr lang="ru-RU" sz="5400" dirty="0"/>
              <a:t>Нашей </a:t>
            </a:r>
            <a:r>
              <a:rPr lang="ru-RU" sz="5400" dirty="0" smtClean="0"/>
              <a:t>победе</a:t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5400" dirty="0"/>
              <a:t>75 лет! 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283" y="1717589"/>
            <a:ext cx="4466911" cy="431250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С Великим днем, с Победой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Сегодня поздравляем,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Здоровья вам и мира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Душевного желаем.</a:t>
            </a:r>
          </a:p>
          <a:p>
            <a:pPr algn="l"/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Вы сердца не жалели,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Трудились, голодали,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В тяжелые те годы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Вы детства не видали.</a:t>
            </a:r>
          </a:p>
          <a:p>
            <a:pPr algn="l"/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За всех, за победивших,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Кто много хапнул горя,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Сегодня водки выпьем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И помолчим мы стоя.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5" t="25027" r="11729" b="12919"/>
          <a:stretch/>
        </p:blipFill>
        <p:spPr bwMode="auto">
          <a:xfrm>
            <a:off x="5078627" y="1828800"/>
            <a:ext cx="2917401" cy="380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B826E93C-68C6-4560-8A7E-939C40DE8A23}" vid="{3A1F0D2F-6CE6-4039-BE93-744954C7F5A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по1</Template>
  <TotalTime>98</TotalTime>
  <Words>73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7 класс классный час на тему: «День Победы»</vt:lpstr>
      <vt:lpstr>Лезина Виктория</vt:lpstr>
      <vt:lpstr>Рукас Сергей</vt:lpstr>
      <vt:lpstr>Зиновьев Даниил</vt:lpstr>
      <vt:lpstr>Семенкин Денис</vt:lpstr>
      <vt:lpstr>Нашей победе  75 лет!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Победы</dc:title>
  <dc:creator>Эрика</dc:creator>
  <cp:lastModifiedBy>дом</cp:lastModifiedBy>
  <cp:revision>12</cp:revision>
  <dcterms:created xsi:type="dcterms:W3CDTF">2020-02-16T15:39:09Z</dcterms:created>
  <dcterms:modified xsi:type="dcterms:W3CDTF">2020-05-08T08:36:43Z</dcterms:modified>
</cp:coreProperties>
</file>