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5206-7741-4409-B3AC-5C1DA93B0D2D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50A3-1A7A-42D7-A18F-35E31778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5206-7741-4409-B3AC-5C1DA93B0D2D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50A3-1A7A-42D7-A18F-35E31778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5206-7741-4409-B3AC-5C1DA93B0D2D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50A3-1A7A-42D7-A18F-35E31778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5206-7741-4409-B3AC-5C1DA93B0D2D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50A3-1A7A-42D7-A18F-35E31778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5206-7741-4409-B3AC-5C1DA93B0D2D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50A3-1A7A-42D7-A18F-35E31778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5206-7741-4409-B3AC-5C1DA93B0D2D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50A3-1A7A-42D7-A18F-35E31778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5206-7741-4409-B3AC-5C1DA93B0D2D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50A3-1A7A-42D7-A18F-35E31778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5206-7741-4409-B3AC-5C1DA93B0D2D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50A3-1A7A-42D7-A18F-35E31778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5206-7741-4409-B3AC-5C1DA93B0D2D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50A3-1A7A-42D7-A18F-35E31778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5206-7741-4409-B3AC-5C1DA93B0D2D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50A3-1A7A-42D7-A18F-35E31778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5206-7741-4409-B3AC-5C1DA93B0D2D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50A3-1A7A-42D7-A18F-35E31778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5206-7741-4409-B3AC-5C1DA93B0D2D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50A3-1A7A-42D7-A18F-35E317787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п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"/>
            <a:ext cx="9144000" cy="6822281"/>
          </a:xfrm>
          <a:prstGeom prst="rect">
            <a:avLst/>
          </a:prstGeom>
        </p:spPr>
      </p:pic>
      <p:pic>
        <p:nvPicPr>
          <p:cNvPr id="2" name="Рисунок 1" descr="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571744"/>
            <a:ext cx="3846288" cy="3786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4744" y="322824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язык 2класс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285860"/>
            <a:ext cx="8215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Тема: </a:t>
            </a:r>
          </a:p>
          <a:p>
            <a:r>
              <a:rPr lang="ru-RU" sz="40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Число имён существительных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4572008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Подготовила: учитель начальных 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классов </a:t>
            </a:r>
            <a:endParaRPr lang="ru-RU" sz="24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ГБОУ </a:t>
            </a: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СОШ </a:t>
            </a:r>
            <a:r>
              <a:rPr lang="ru-RU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с.Екатериновка</a:t>
            </a:r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Кудисова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Н.А</a:t>
            </a:r>
            <a:endParaRPr lang="ru-RU" sz="24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учол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876"/>
            <a:ext cx="3807639" cy="2928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85794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Девочьки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юля 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оля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решыли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задачю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 примеры правильно.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2857497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Юля                             девочки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Оля                              примеры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                      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228599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2357430"/>
            <a:ext cx="574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?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714512" cy="151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истнк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28604"/>
            <a:ext cx="25146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ъхзщ.jpg"/>
          <p:cNvPicPr>
            <a:picLocks noChangeAspect="1"/>
          </p:cNvPicPr>
          <p:nvPr/>
        </p:nvPicPr>
        <p:blipFill>
          <a:blip r:embed="rId4"/>
          <a:srcRect t="21263" b="14947"/>
          <a:stretch>
            <a:fillRect/>
          </a:stretch>
        </p:blipFill>
        <p:spPr>
          <a:xfrm>
            <a:off x="857224" y="2214554"/>
            <a:ext cx="1357322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кенгуц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2071678"/>
            <a:ext cx="2286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тсгкоыа.jpg"/>
          <p:cNvPicPr>
            <a:picLocks noChangeAspect="1"/>
          </p:cNvPicPr>
          <p:nvPr/>
        </p:nvPicPr>
        <p:blipFill>
          <a:blip r:embed="rId6"/>
          <a:srcRect l="11250" r="28750"/>
          <a:stretch>
            <a:fillRect/>
          </a:stretch>
        </p:blipFill>
        <p:spPr>
          <a:xfrm>
            <a:off x="714348" y="3714752"/>
            <a:ext cx="1643074" cy="1785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эорб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3643314"/>
            <a:ext cx="251461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iлврвекшуцьс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5214950"/>
            <a:ext cx="2185016" cy="159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j0237413.w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976" y="5624182"/>
            <a:ext cx="1114361" cy="12338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14612" y="1428736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бей          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бьи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86050" y="285749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           ябл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488" y="442913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              зайцы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4612" y="592933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ндаш      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5984" y="21429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Имена существительные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28860" y="92867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Единственное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3372" y="92867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Множественное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3240" y="64291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71736" y="1285860"/>
            <a:ext cx="1643074" cy="5214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429124" y="1285860"/>
            <a:ext cx="1785950" cy="5286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3289028" cy="2643182"/>
          </a:xfrm>
          <a:prstGeom prst="rect">
            <a:avLst/>
          </a:prstGeom>
        </p:spPr>
      </p:pic>
      <p:pic>
        <p:nvPicPr>
          <p:cNvPr id="3" name="Рисунок 2" descr="pic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071942"/>
            <a:ext cx="3595676" cy="2530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00430" y="500042"/>
            <a:ext cx="5141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загадки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00496" y="1565196"/>
            <a:ext cx="45005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Хвост длинен, сами крошки,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боимся очень кошки;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под полом живём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всё туда несём: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хлеб, сало, даже ватку -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детишкам на кроватку.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4143380"/>
            <a:ext cx="42148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деревне есть часы такие,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мёртвые, а живые,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ходят без завода;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птичьего рода.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43438" y="357166"/>
            <a:ext cx="37862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мальчишки, и девчонки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любят нас зимой,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Режут лед узором тонким,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хотят идти домой.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изящны и легки,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- фигурные... 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57158" y="3071810"/>
            <a:ext cx="42862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березовых коня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снегам несут меня.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Кони эти рыжи,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зовут их ...</a:t>
            </a:r>
            <a:endParaRPr kumimoji="0" lang="ru-RU" sz="4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ловврп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286124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85728"/>
            <a:ext cx="3214711" cy="2564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00042"/>
            <a:ext cx="61436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плетенки, две сестренки,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овечьей пряжи тонкой,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гулять - так надевать,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не мерзли пять да пять.</a:t>
            </a:r>
            <a:endParaRPr kumimoji="0" lang="ru-RU" sz="40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4071942"/>
            <a:ext cx="4429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Шевелились у цветка все четыре лепестка.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Я поймать его хотел - он вспорхнул и улетел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чжфх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3" y="0"/>
            <a:ext cx="3571868" cy="3434096"/>
          </a:xfrm>
          <a:prstGeom prst="rect">
            <a:avLst/>
          </a:prstGeom>
        </p:spPr>
      </p:pic>
      <p:pic>
        <p:nvPicPr>
          <p:cNvPr id="5" name="Рисунок 4" descr="кжс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86124"/>
            <a:ext cx="401484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 (7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-107157"/>
            <a:ext cx="9286875" cy="6965157"/>
          </a:xfrm>
          <a:prstGeom prst="rect">
            <a:avLst/>
          </a:prstGeom>
        </p:spPr>
      </p:pic>
      <p:pic>
        <p:nvPicPr>
          <p:cNvPr id="4" name="Рисунок 3" descr="b3-bee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928692" cy="928692"/>
          </a:xfrm>
          <a:prstGeom prst="rect">
            <a:avLst/>
          </a:prstGeom>
        </p:spPr>
      </p:pic>
      <p:pic>
        <p:nvPicPr>
          <p:cNvPr id="7" name="Рисунок 6" descr="Рисунок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68118">
            <a:off x="214282" y="2285992"/>
            <a:ext cx="1133481" cy="975321"/>
          </a:xfrm>
          <a:prstGeom prst="rect">
            <a:avLst/>
          </a:prstGeom>
        </p:spPr>
      </p:pic>
      <p:pic>
        <p:nvPicPr>
          <p:cNvPr id="9" name="Рисунок 8" descr="Рисунок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901124">
            <a:off x="2579862" y="1172216"/>
            <a:ext cx="925351" cy="895309"/>
          </a:xfrm>
          <a:prstGeom prst="rect">
            <a:avLst/>
          </a:prstGeom>
        </p:spPr>
      </p:pic>
      <p:pic>
        <p:nvPicPr>
          <p:cNvPr id="10" name="Рисунок 9" descr="Рисунок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48766">
            <a:off x="5012884" y="202384"/>
            <a:ext cx="1035012" cy="890592"/>
          </a:xfrm>
          <a:prstGeom prst="rect">
            <a:avLst/>
          </a:prstGeom>
        </p:spPr>
      </p:pic>
      <p:pic>
        <p:nvPicPr>
          <p:cNvPr id="11" name="Рисунок 10" descr="butterfly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474" y="1796131"/>
            <a:ext cx="1616285" cy="184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2 -0.03445 L 0.80798 0.80481 L -0.01875 0.80481 L 0.39462 -0.03445 Z " pathEditMode="relative" rAng="0" ptsTypes="FFFF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55 0.4889 C 0.29305 0.17068 0.28073 -0.14754 0.28559 -0.26341 C 0.29045 -0.37927 0.29913 -0.28445 0.33472 -0.20582 C 0.37031 -0.12719 0.46284 0.13946 0.4993 0.20814 C 0.53576 0.27683 0.51458 0.29765 0.5533 0.20606 C 0.59201 0.11448 0.67951 -0.27821 0.73125 -0.34112 C 0.78368 -0.40402 0.84357 -0.23936 0.86545 -0.17113 C 0.88732 -0.10291 0.86736 -0.00948 0.8625 0.06869 C 0.85764 0.14686 0.85764 0.26666 0.83628 0.29811 C 0.81493 0.32956 0.75034 0.28099 0.73472 0.25717 C 0.71892 0.23335 0.74218 0.18617 0.74218 0.15472 C 0.74218 0.12327 0.74826 0.14663 0.73611 0.06869 C 0.72378 -0.00925 0.69687 -0.16096 0.66996 -0.31244 " pathEditMode="relative" rAng="0" ptsTypes="aaaaaaaaaaa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19219 C -0.0184 -0.04324 0.10122 -0.24653 0.26163 -0.26086 C 0.41511 -0.27821 0.55851 -0.12049 0.56806 0.10801 C 0.58021 0.31846 0.47952 0.5155 0.33577 0.52961 C 0.20434 0.53978 0.07969 0.40981 0.07014 0.2137 C 0.06042 0.03423 0.14445 -0.13436 0.26632 -0.14847 C 0.37899 -0.15888 0.48455 -0.04972 0.49149 0.11471 C 0.49861 0.26249 0.43177 0.40611 0.33108 0.41351 C 0.24011 0.42415 0.15399 0.33997 0.14653 0.2063 C 0.14202 0.08696 0.19219 -0.0289 0.27118 -0.03561 C 0.34063 -0.04324 0.41007 0.02036 0.41511 0.12235 C 0.41962 0.21 0.38386 0.29418 0.32604 0.30158 C 0.2783 0.30805 0.22795 0.26989 0.22552 0.19959 C 0.22101 0.14293 0.24011 0.08326 0.27587 0.07632 C 0.30486 0.07632 0.33368 0.09043 0.3382 0.12882 C 0.34063 0.1538 0.33577 0.17808 0.32153 0.18849 C 0.31441 0.19219 0.30955 0.19219 0.30243 0.18849 " pathEditMode="relative" rAng="0" ptsTypes="fffffffffffffffff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22 0.33718 C -0.52222 0.54741 -0.43889 0.72016 -0.33733 0.72016 C -0.21771 0.72016 -0.1743 0.52867 -0.15625 0.4135 L -0.1375 0.26087 C -0.11875 0.14569 -0.07292 -0.04556 0.06233 -0.04556 C 0.14896 -0.04556 0.2474 0.12696 0.2474 0.33718 C 0.2474 0.54741 0.14896 0.72016 0.06233 0.72016 C -0.07292 0.72016 -0.11875 0.52867 -0.1375 0.4135 L -0.15625 0.26087 C -0.1743 0.14569 -0.21771 -0.04556 -0.33733 -0.04556 C -0.43889 -0.04556 -0.52222 0.12696 -0.52222 0.33718 Z " pathEditMode="relative" rAng="0" ptsTypes="ffFffffFfff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1 -0.19473 C -0.22725 -0.17599 -0.21389 -0.16142 -0.20278 -0.14269 C -0.18889 -0.16142 -0.17795 -0.17599 -0.16111 -0.19473 C -0.06458 -0.30227 0.05139 -0.34759 0.09844 -0.2988 C 0.14271 -0.24676 0.10139 -0.11795 0.00452 -0.01087 C -0.0118 0.00416 -0.02587 0.01966 -0.04253 0.03492 C -0.02587 0.04718 -0.0118 0.06244 0.00452 0.08094 C 0.10139 0.18802 0.14271 0.31684 0.09844 0.36563 C 0.05139 0.41813 -0.06458 0.37211 -0.16111 0.26457 C -0.17795 0.24584 -0.18889 0.23127 -0.20278 0.21254 C -0.21389 0.23127 -0.22725 0.24584 -0.2441 0.26457 C -0.34097 0.37211 -0.45712 0.41813 -0.50364 0.36563 C -0.54826 0.31684 -0.5066 0.18802 -0.41007 0.08094 C -0.3934 0.06244 -0.37951 0.04718 -0.36319 0.03492 C -0.37951 0.01966 -0.3934 0.00416 -0.41007 -0.01087 C -0.5066 -0.11795 -0.54826 -0.24676 -0.50364 -0.2988 C -0.45712 -0.34759 -0.34097 -0.30227 -0.2441 -0.19473 Z " pathEditMode="relative" rAng="0" ptsTypes="fffffffffffffffff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157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1</cp:lastModifiedBy>
  <cp:revision>21</cp:revision>
  <dcterms:created xsi:type="dcterms:W3CDTF">2013-03-01T17:07:28Z</dcterms:created>
  <dcterms:modified xsi:type="dcterms:W3CDTF">2018-10-10T09:05:16Z</dcterms:modified>
</cp:coreProperties>
</file>